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116" d="100"/>
          <a:sy n="116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C9E678-0B4A-43F3-BF7D-C37DF7D1C131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838BC0-D273-4EFC-9859-8A225FECDB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 smtClean="0"/>
              <a:t>Starověké Řecko - přehled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Vypracoval: Mgr. Pavel </a:t>
            </a:r>
            <a:r>
              <a:rPr lang="cs-CZ" sz="2400" b="1" dirty="0" err="1" smtClean="0"/>
              <a:t>Fröhlich</a:t>
            </a:r>
            <a:r>
              <a:rPr lang="cs-CZ" sz="2400" b="1" dirty="0" smtClean="0"/>
              <a:t>, ZŠ Šatov</a:t>
            </a:r>
            <a:endParaRPr lang="cs-CZ" sz="24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9. Příčinou trojské války byl(a):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spor o Priamův poklad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Helena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odvěká nenávist mezi Řeky a Trojany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Achilleus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844824"/>
            <a:ext cx="2016224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6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6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6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6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10.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Árés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byl bohem: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podsvětí </a:t>
            </a:r>
          </a:p>
          <a:p>
            <a:endParaRPr lang="cs-CZ" dirty="0" smtClean="0"/>
          </a:p>
          <a:p>
            <a:r>
              <a:rPr lang="cs-CZ" b="1" dirty="0" smtClean="0"/>
              <a:t>B obchodu </a:t>
            </a:r>
          </a:p>
          <a:p>
            <a:endParaRPr lang="cs-CZ" dirty="0" smtClean="0"/>
          </a:p>
          <a:p>
            <a:r>
              <a:rPr lang="cs-CZ" b="1" dirty="0" smtClean="0"/>
              <a:t>C umění </a:t>
            </a:r>
          </a:p>
          <a:p>
            <a:endParaRPr lang="cs-CZ" dirty="0" smtClean="0"/>
          </a:p>
          <a:p>
            <a:r>
              <a:rPr lang="cs-CZ" b="1" dirty="0" smtClean="0"/>
              <a:t>D války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861048"/>
            <a:ext cx="1728192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11.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Heilóty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se nazývali: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lidé z Malé Asie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vyznavači boha Slunce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dobyvatelé Sparty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původní obyvatelé Sparty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3861048"/>
            <a:ext cx="5616624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12. Jádro spartského vojska tvořili: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lučištníci </a:t>
            </a:r>
          </a:p>
          <a:p>
            <a:endParaRPr lang="cs-CZ" dirty="0" smtClean="0"/>
          </a:p>
          <a:p>
            <a:r>
              <a:rPr lang="cs-CZ" b="1" dirty="0" smtClean="0"/>
              <a:t>B lehká jízda </a:t>
            </a:r>
          </a:p>
          <a:p>
            <a:endParaRPr lang="cs-CZ" dirty="0" smtClean="0"/>
          </a:p>
          <a:p>
            <a:r>
              <a:rPr lang="cs-CZ" b="1" dirty="0" smtClean="0"/>
              <a:t>C falanga</a:t>
            </a:r>
          </a:p>
          <a:p>
            <a:endParaRPr lang="cs-CZ" dirty="0" smtClean="0"/>
          </a:p>
          <a:p>
            <a:r>
              <a:rPr lang="cs-CZ" b="1" dirty="0" smtClean="0"/>
              <a:t>D těžkooděnci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861048"/>
            <a:ext cx="3168352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13. Solón byl: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vůdce Atéňanů v bitvě u Maratónu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bojovník proti Spartě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nejvyšší athénský úředník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hudebník u krále </a:t>
            </a:r>
            <a:r>
              <a:rPr lang="cs-CZ" b="1" dirty="0" err="1" smtClean="0"/>
              <a:t>Agamemnóna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2924944"/>
            <a:ext cx="5760640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14. Odyssea byla: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bohyně moudrosti </a:t>
            </a:r>
          </a:p>
          <a:p>
            <a:endParaRPr lang="cs-CZ" dirty="0" smtClean="0"/>
          </a:p>
          <a:p>
            <a:r>
              <a:rPr lang="cs-CZ" b="1" dirty="0" smtClean="0"/>
              <a:t>B manželka Odyssea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Homérova báseň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žena boha Dia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2924944"/>
            <a:ext cx="4032448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15. Trójané prohráli válku kvůli: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špatné obraně na moři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smrti svého hrdiny Hektora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Trojskému koni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zabití Achillea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2924944"/>
            <a:ext cx="3672408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16. Parthenón byl: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manžel bohyně Héry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chrám bohyně Athény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pahorek nad Aténami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řecký vojevůdce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1988840"/>
            <a:ext cx="4896544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17. Plat za výkon státní funkce zavedl: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</a:t>
            </a:r>
            <a:r>
              <a:rPr lang="cs-CZ" b="1" dirty="0" err="1" smtClean="0"/>
              <a:t>Perikles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Zeus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</a:t>
            </a:r>
            <a:r>
              <a:rPr lang="cs-CZ" b="1" dirty="0" err="1" smtClean="0"/>
              <a:t>Miltiadés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Solón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2304256" cy="43204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18. U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Salamíny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došlo k: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porážce elity pěšáků</a:t>
            </a:r>
          </a:p>
          <a:p>
            <a:pPr>
              <a:buNone/>
            </a:pPr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B zničení perského loďstva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porážce Řeků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zabití krále Xerxa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988840"/>
            <a:ext cx="5688632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b="1" dirty="0" smtClean="0">
                <a:solidFill>
                  <a:schemeClr val="accent1">
                    <a:lumMod val="50000"/>
                  </a:schemeClr>
                </a:solidFill>
              </a:rPr>
              <a:t>1. Demokracie je:</a:t>
            </a:r>
            <a:endParaRPr lang="cs-CZ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b="1" dirty="0" smtClean="0"/>
              <a:t>A hlasovací lístek při střepinovém soudu</a:t>
            </a:r>
          </a:p>
          <a:p>
            <a:endParaRPr lang="cs-CZ" sz="3000" dirty="0" smtClean="0"/>
          </a:p>
          <a:p>
            <a:r>
              <a:rPr lang="cs-CZ" sz="3000" b="1" dirty="0" smtClean="0"/>
              <a:t>B uzákoněná nadvláda šlechty nad chudinou</a:t>
            </a:r>
          </a:p>
          <a:p>
            <a:endParaRPr lang="cs-CZ" sz="3000" dirty="0" smtClean="0"/>
          </a:p>
          <a:p>
            <a:r>
              <a:rPr lang="cs-CZ" sz="3000" b="1" dirty="0" smtClean="0"/>
              <a:t>C sportovní disciplína na řeckých olympijských hrách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b="1" dirty="0" smtClean="0"/>
              <a:t>D vláda lidu</a:t>
            </a:r>
            <a:endParaRPr lang="cs-CZ" sz="3000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4221088"/>
            <a:ext cx="2520280" cy="43204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19. První řecko-perská válka byla: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490 př. n. l.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596 př. n. l.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380 př. n. l.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265 př. n. l.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1052736"/>
            <a:ext cx="2880320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20. Dodnes uctíváme hrdinství Řeků. Čím?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vojenskými přehlídkami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B oslavnými básněmi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C cestovními výpravami na bojiště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</a:t>
            </a:r>
            <a:r>
              <a:rPr lang="cs-CZ" b="1" dirty="0" err="1" smtClean="0"/>
              <a:t>marathónským</a:t>
            </a:r>
            <a:r>
              <a:rPr lang="cs-CZ" b="1" dirty="0" smtClean="0"/>
              <a:t> během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933056"/>
            <a:ext cx="5112568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Odysseus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musí v podsvětí neustále valit do kopce obrovský kámen</a:t>
            </a:r>
          </a:p>
          <a:p>
            <a:endParaRPr lang="cs-CZ" dirty="0" smtClean="0"/>
          </a:p>
          <a:p>
            <a:r>
              <a:rPr lang="cs-CZ" b="1" dirty="0" smtClean="0"/>
              <a:t>B zabil obludu </a:t>
            </a:r>
            <a:r>
              <a:rPr lang="cs-CZ" b="1" dirty="0" err="1" smtClean="0"/>
              <a:t>Mínotaura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C byl bájný řecký letec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byl autorem trojského koně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3861048"/>
            <a:ext cx="6120680" cy="5760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3. Cílem spartského kluka bylo stát se: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hoplítou </a:t>
            </a:r>
          </a:p>
          <a:p>
            <a:endParaRPr lang="cs-CZ" dirty="0" smtClean="0"/>
          </a:p>
          <a:p>
            <a:r>
              <a:rPr lang="cs-CZ" b="1" dirty="0" smtClean="0"/>
              <a:t>B zákonodárcem </a:t>
            </a:r>
          </a:p>
          <a:p>
            <a:endParaRPr lang="cs-CZ" dirty="0" smtClean="0"/>
          </a:p>
          <a:p>
            <a:r>
              <a:rPr lang="cs-CZ" b="1" dirty="0" smtClean="0"/>
              <a:t>C filozofem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řečníkem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2304256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4. V době po Alexandrovi se Helénem cítil být každý člověk: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který mluvil řeckým jazykem </a:t>
            </a:r>
          </a:p>
          <a:p>
            <a:endParaRPr lang="cs-CZ" dirty="0" smtClean="0"/>
          </a:p>
          <a:p>
            <a:r>
              <a:rPr lang="cs-CZ" b="1" dirty="0" smtClean="0"/>
              <a:t>B který uctíval boha Dia </a:t>
            </a:r>
          </a:p>
          <a:p>
            <a:endParaRPr lang="cs-CZ" dirty="0" smtClean="0"/>
          </a:p>
          <a:p>
            <a:r>
              <a:rPr lang="cs-CZ" b="1" dirty="0" smtClean="0"/>
              <a:t>C který se narodil v Řecku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který měl řecké předky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6408712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1100" b="1" dirty="0" smtClean="0">
                <a:solidFill>
                  <a:schemeClr val="accent1">
                    <a:lumMod val="50000"/>
                  </a:schemeClr>
                </a:solidFill>
              </a:rPr>
              <a:t>5. Příčinou Velké řecké kolonizace = osidlování pobřeží Středomoří:</a:t>
            </a:r>
            <a:endParaRPr lang="cs-CZ" sz="1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11100" b="1" dirty="0" smtClean="0"/>
              <a:t>A byly dobyvatelské snahy Řeků </a:t>
            </a:r>
          </a:p>
          <a:p>
            <a:endParaRPr lang="cs-CZ" sz="11100" dirty="0" smtClean="0"/>
          </a:p>
          <a:p>
            <a:r>
              <a:rPr lang="cs-CZ" sz="11100" b="1" dirty="0" smtClean="0"/>
              <a:t>B byl nedostatek úrodné půdy v </a:t>
            </a:r>
          </a:p>
          <a:p>
            <a:r>
              <a:rPr lang="cs-CZ" sz="11100" b="1" dirty="0" smtClean="0"/>
              <a:t>Řecku</a:t>
            </a:r>
            <a:endParaRPr lang="cs-CZ" sz="11100" b="1" dirty="0" smtClean="0"/>
          </a:p>
          <a:p>
            <a:endParaRPr lang="cs-CZ" sz="11100" dirty="0" smtClean="0"/>
          </a:p>
          <a:p>
            <a:r>
              <a:rPr lang="cs-CZ" sz="11100" b="1" dirty="0" smtClean="0"/>
              <a:t>C byli Peršané, kteří vojensky napadli </a:t>
            </a:r>
          </a:p>
          <a:p>
            <a:pPr>
              <a:buNone/>
            </a:pPr>
            <a:r>
              <a:rPr lang="cs-CZ" sz="11100" b="1" dirty="0" smtClean="0"/>
              <a:t>	Řecko </a:t>
            </a:r>
          </a:p>
          <a:p>
            <a:pPr>
              <a:buNone/>
            </a:pPr>
            <a:endParaRPr lang="cs-CZ" sz="11100" dirty="0" smtClean="0"/>
          </a:p>
          <a:p>
            <a:r>
              <a:rPr lang="cs-CZ" sz="11100" b="1" dirty="0" smtClean="0"/>
              <a:t>D byla touha poznat znalost výroby železa</a:t>
            </a:r>
            <a:endParaRPr lang="cs-CZ" sz="11100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1988840"/>
            <a:ext cx="6480720" cy="93610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6. Amfora je: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b="1" dirty="0" smtClean="0"/>
              <a:t>A řecká válečná loď</a:t>
            </a:r>
          </a:p>
          <a:p>
            <a:endParaRPr lang="cs-CZ" dirty="0" smtClean="0"/>
          </a:p>
          <a:p>
            <a:r>
              <a:rPr lang="cs-CZ" b="1" dirty="0" smtClean="0"/>
              <a:t>B řecká bohyně úrody</a:t>
            </a:r>
          </a:p>
          <a:p>
            <a:endParaRPr lang="cs-CZ" dirty="0" smtClean="0"/>
          </a:p>
          <a:p>
            <a:r>
              <a:rPr lang="cs-CZ" b="1" dirty="0" smtClean="0"/>
              <a:t>C hliněná řecká váza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D místo bitvy mezi Řeky a Peršany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2924944"/>
            <a:ext cx="4392488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b="1" dirty="0" smtClean="0">
                <a:solidFill>
                  <a:schemeClr val="accent1">
                    <a:lumMod val="50000"/>
                  </a:schemeClr>
                </a:solidFill>
              </a:rPr>
              <a:t>7. Athéňané:</a:t>
            </a:r>
            <a:endParaRPr lang="cs-CZ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b="1" dirty="0" smtClean="0"/>
              <a:t>A vybudovali chrám Parthenón na Olympu </a:t>
            </a:r>
          </a:p>
          <a:p>
            <a:endParaRPr lang="cs-CZ" sz="3000" dirty="0" smtClean="0"/>
          </a:p>
          <a:p>
            <a:r>
              <a:rPr lang="cs-CZ" sz="3000" b="1" dirty="0" smtClean="0"/>
              <a:t>B podřídili celý svůj život vojenskému výcviku </a:t>
            </a:r>
          </a:p>
          <a:p>
            <a:endParaRPr lang="cs-CZ" sz="3000" dirty="0" smtClean="0"/>
          </a:p>
          <a:p>
            <a:r>
              <a:rPr lang="cs-CZ" sz="3000" b="1" dirty="0" smtClean="0"/>
              <a:t>C nepovažovali fyzickou práci za nedůstojnou 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b="1" dirty="0" smtClean="0"/>
              <a:t>D postavili do čela svého státu 2 krále</a:t>
            </a:r>
            <a:endParaRPr lang="cs-CZ" sz="3000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3140968"/>
            <a:ext cx="6696744" cy="79208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správnou odpověď!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b="1" dirty="0" smtClean="0">
                <a:solidFill>
                  <a:schemeClr val="accent1">
                    <a:lumMod val="50000"/>
                  </a:schemeClr>
                </a:solidFill>
              </a:rPr>
              <a:t>8. Solón:</a:t>
            </a:r>
            <a:endParaRPr lang="cs-CZ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b="1" dirty="0" smtClean="0"/>
              <a:t>A velel Athéňanům ve slavné bitvě u Marathónu 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b="1" dirty="0" smtClean="0"/>
              <a:t>B byl učitelem Alexandra Makedonského 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b="1" dirty="0" smtClean="0"/>
              <a:t>C zavedl plat za vykonávání úřadů 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b="1" dirty="0" smtClean="0"/>
              <a:t>D zrušil v Athénách otroctví pro dluhy</a:t>
            </a:r>
            <a:endParaRPr lang="cs-CZ" sz="3000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861048"/>
            <a:ext cx="7776864" cy="50405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329</TotalTime>
  <Words>577</Words>
  <Application>Microsoft Office PowerPoint</Application>
  <PresentationFormat>Předvádění na obrazovce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Aspekt</vt:lpstr>
      <vt:lpstr>Starověké Řecko - přehled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  <vt:lpstr>Vyberte správnou odpověď!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Starověké Řecko - přehled</dc:title>
  <dc:creator>Pavel Fröhlich</dc:creator>
  <cp:lastModifiedBy>Pavel Fröhlich</cp:lastModifiedBy>
  <cp:revision>27</cp:revision>
  <dcterms:created xsi:type="dcterms:W3CDTF">2013-01-28T18:35:34Z</dcterms:created>
  <dcterms:modified xsi:type="dcterms:W3CDTF">2013-02-01T19:11:11Z</dcterms:modified>
</cp:coreProperties>
</file>